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3A8E"/>
    <a:srgbClr val="6504A0"/>
    <a:srgbClr val="1317C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D746-42A7-47F9-A487-6D54E51346F5}" type="datetimeFigureOut">
              <a:rPr lang="en-AU" smtClean="0"/>
              <a:t>10/10/2017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FE0D-B931-4663-8344-7E370C5D63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9690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D746-42A7-47F9-A487-6D54E51346F5}" type="datetimeFigureOut">
              <a:rPr lang="en-AU" smtClean="0"/>
              <a:t>10/10/2017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FE0D-B931-4663-8344-7E370C5D63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718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D746-42A7-47F9-A487-6D54E51346F5}" type="datetimeFigureOut">
              <a:rPr lang="en-AU" smtClean="0"/>
              <a:t>10/10/2017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FE0D-B931-4663-8344-7E370C5D63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624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D746-42A7-47F9-A487-6D54E51346F5}" type="datetimeFigureOut">
              <a:rPr lang="en-AU" smtClean="0"/>
              <a:t>10/10/2017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FE0D-B931-4663-8344-7E370C5D63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178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D746-42A7-47F9-A487-6D54E51346F5}" type="datetimeFigureOut">
              <a:rPr lang="en-AU" smtClean="0"/>
              <a:t>10/10/2017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FE0D-B931-4663-8344-7E370C5D63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4422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D746-42A7-47F9-A487-6D54E51346F5}" type="datetimeFigureOut">
              <a:rPr lang="en-AU" smtClean="0"/>
              <a:t>10/10/2017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FE0D-B931-4663-8344-7E370C5D63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196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D746-42A7-47F9-A487-6D54E51346F5}" type="datetimeFigureOut">
              <a:rPr lang="en-AU" smtClean="0"/>
              <a:t>10/10/2017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FE0D-B931-4663-8344-7E370C5D63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4687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D746-42A7-47F9-A487-6D54E51346F5}" type="datetimeFigureOut">
              <a:rPr lang="en-AU" smtClean="0"/>
              <a:t>10/10/2017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FE0D-B931-4663-8344-7E370C5D63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951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D746-42A7-47F9-A487-6D54E51346F5}" type="datetimeFigureOut">
              <a:rPr lang="en-AU" smtClean="0"/>
              <a:t>10/10/2017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FE0D-B931-4663-8344-7E370C5D63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523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D746-42A7-47F9-A487-6D54E51346F5}" type="datetimeFigureOut">
              <a:rPr lang="en-AU" smtClean="0"/>
              <a:t>10/10/2017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FE0D-B931-4663-8344-7E370C5D63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33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D746-42A7-47F9-A487-6D54E51346F5}" type="datetimeFigureOut">
              <a:rPr lang="en-AU" smtClean="0"/>
              <a:t>10/10/2017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4FE0D-B931-4663-8344-7E370C5D63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498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CD746-42A7-47F9-A487-6D54E51346F5}" type="datetimeFigureOut">
              <a:rPr lang="en-AU" smtClean="0"/>
              <a:t>10/10/2017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4FE0D-B931-4663-8344-7E370C5D638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733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dis.gov.a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dis.gov.a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7174" y="225091"/>
            <a:ext cx="11758609" cy="6463308"/>
          </a:xfrm>
          <a:prstGeom prst="rect">
            <a:avLst/>
          </a:prstGeom>
          <a:ln w="127000">
            <a:solidFill>
              <a:srgbClr val="8C3A8E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n-AU" sz="20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en-AU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en-AU" sz="20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en-AU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en-AU" sz="20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AU" sz="7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 you NDIS ready?</a:t>
            </a:r>
            <a:endParaRPr lang="en-AU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AU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180000">
              <a:spcAft>
                <a:spcPts val="0"/>
              </a:spcAft>
            </a:pPr>
            <a:r>
              <a:rPr lang="en-A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AU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AU" sz="7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AU" sz="7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AU" sz="5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Patients &amp; carers: Call 1800 800 110 or visit </a:t>
            </a:r>
            <a:r>
              <a:rPr lang="en-AU" sz="5400" u="sng" dirty="0" smtClean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ww.ndis.gov.au</a:t>
            </a:r>
            <a:r>
              <a:rPr lang="en-AU" sz="5400" u="sng" dirty="0" smtClean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AU" sz="5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find out if the NDIS can help you.</a:t>
            </a:r>
            <a:endParaRPr lang="en-A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A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A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9807" y="497134"/>
            <a:ext cx="2058174" cy="107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23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7174" y="225091"/>
            <a:ext cx="11758609" cy="6424836"/>
          </a:xfrm>
          <a:prstGeom prst="rect">
            <a:avLst/>
          </a:prstGeom>
          <a:ln w="127000">
            <a:solidFill>
              <a:srgbClr val="8C3A8E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en-AU" sz="20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en-AU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en-AU" sz="20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en-AU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en-AU" sz="20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en-AU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en-AU" sz="20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en-AU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en-AU" sz="20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en-AU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en-AU" sz="20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en-AU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en-AU" sz="20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en-AU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en-AU" sz="20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en-AU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en-AU" sz="20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en-AU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en-AU" sz="20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AU" sz="105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AU" sz="10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AU" sz="10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9807" y="497134"/>
            <a:ext cx="2058174" cy="107695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6725" y="1550685"/>
            <a:ext cx="11477623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AU" sz="72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 to speed on the NDIS?</a:t>
            </a:r>
            <a:endParaRPr lang="en-AU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AU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en-A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AU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AU" sz="7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AU" sz="7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AU" sz="5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Patients &amp; carers: Call 1800 800 110 or visit </a:t>
            </a:r>
            <a:r>
              <a:rPr lang="en-AU" sz="5400" u="sng" dirty="0" smtClean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ww.ndis.gov.au</a:t>
            </a:r>
            <a:r>
              <a:rPr lang="en-AU" sz="5400" u="sng" dirty="0" smtClean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AU" sz="5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find out if the NDIS can help you.</a:t>
            </a:r>
            <a:endParaRPr lang="en-AU" sz="5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15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3034</TotalTime>
  <Words>16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NSW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Mcmaster</dc:creator>
  <cp:lastModifiedBy>Vivienne Kish</cp:lastModifiedBy>
  <cp:revision>16</cp:revision>
  <dcterms:created xsi:type="dcterms:W3CDTF">2017-08-22T00:50:06Z</dcterms:created>
  <dcterms:modified xsi:type="dcterms:W3CDTF">2017-10-10T03:55:32Z</dcterms:modified>
</cp:coreProperties>
</file>